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2" y="-3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80937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2914648"/>
            <a:ext cx="9144000" cy="2228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291464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22860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 marL="0" indent="22860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 marL="0" indent="22860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 marL="0" indent="22860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 marL="0" indent="22860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 marL="0" indent="22860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 marL="0" indent="22860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 marL="0" indent="22860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 marL="0" indent="22860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4225081"/>
            <a:ext cx="9144000" cy="91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422508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13335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Vocab Slideshow: List #7	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3200"/>
              <a:t>Moon - Paul Jolly - vocab slideshow 7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2 Partners, 1 Computer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Take turns being “driver” and “navigator”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Driver: hands on computer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Navigator: offering input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Instructions	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Create Google presentation</a:t>
            </a:r>
          </a:p>
        </p:txBody>
      </p:sp>
      <p:sp>
        <p:nvSpPr>
          <p:cNvPr id="47" name="Shape 47"/>
          <p:cNvSpPr/>
          <p:nvPr/>
        </p:nvSpPr>
        <p:spPr>
          <a:xfrm>
            <a:off x="3476625" y="452437"/>
            <a:ext cx="2190750" cy="42386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id="48" name="Shape 48"/>
          <p:cNvCxnSpPr/>
          <p:nvPr/>
        </p:nvCxnSpPr>
        <p:spPr>
          <a:xfrm flipH="1">
            <a:off x="4207174" y="1269525"/>
            <a:ext cx="1203900" cy="13380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9" name="Shape 49"/>
          <p:cNvCxnSpPr/>
          <p:nvPr/>
        </p:nvCxnSpPr>
        <p:spPr>
          <a:xfrm flipH="1">
            <a:off x="4166524" y="707925"/>
            <a:ext cx="626700" cy="6084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50" name="Shape 50"/>
          <p:cNvSpPr txBox="1"/>
          <p:nvPr/>
        </p:nvSpPr>
        <p:spPr>
          <a:xfrm>
            <a:off x="143850" y="1832475"/>
            <a:ext cx="8856300" cy="2615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Title: “class name - your name - Vocab slideshow 7”</a:t>
            </a:r>
          </a:p>
          <a:p>
            <a:pPr marL="457200" lvl="0" indent="-381000" rtl="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Select theme &amp; create title slide</a:t>
            </a:r>
          </a:p>
          <a:p>
            <a:pPr marL="457200" lvl="0" indent="-381000" rtl="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Google search for vocab word; click “images”</a:t>
            </a:r>
          </a:p>
          <a:p>
            <a:endParaRPr lang="en" sz="2400"/>
          </a:p>
        </p:txBody>
      </p:sp>
      <p:sp>
        <p:nvSpPr>
          <p:cNvPr id="51" name="Shape 51"/>
          <p:cNvSpPr/>
          <p:nvPr/>
        </p:nvSpPr>
        <p:spPr>
          <a:xfrm>
            <a:off x="564875" y="1486112"/>
            <a:ext cx="7239000" cy="24098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cxnSp>
        <p:nvCxnSpPr>
          <p:cNvPr id="52" name="Shape 52"/>
          <p:cNvCxnSpPr/>
          <p:nvPr/>
        </p:nvCxnSpPr>
        <p:spPr>
          <a:xfrm rot="10800000" flipH="1">
            <a:off x="939250" y="2361624"/>
            <a:ext cx="1371599" cy="6708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4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4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4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4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4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Instructions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769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Scroll!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 suitable image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Copy (or save to computer)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“Slide” → “New slide”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“Insert” → “image”</a:t>
            </a:r>
          </a:p>
        </p:txBody>
      </p:sp>
      <p:sp>
        <p:nvSpPr>
          <p:cNvPr id="59" name="Shape 59"/>
          <p:cNvSpPr/>
          <p:nvPr/>
        </p:nvSpPr>
        <p:spPr>
          <a:xfrm>
            <a:off x="4585423" y="1200149"/>
            <a:ext cx="4558575" cy="20902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id="60" name="Shape 60"/>
          <p:cNvCxnSpPr/>
          <p:nvPr/>
        </p:nvCxnSpPr>
        <p:spPr>
          <a:xfrm rot="10800000" flipH="1">
            <a:off x="4830100" y="1463799"/>
            <a:ext cx="1032299" cy="5346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1" name="Shape 61"/>
          <p:cNvCxnSpPr/>
          <p:nvPr/>
        </p:nvCxnSpPr>
        <p:spPr>
          <a:xfrm>
            <a:off x="4830100" y="2164887"/>
            <a:ext cx="1032299" cy="160799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2" name="Shape 62"/>
          <p:cNvSpPr/>
          <p:nvPr/>
        </p:nvSpPr>
        <p:spPr>
          <a:xfrm>
            <a:off x="3914762" y="1488037"/>
            <a:ext cx="5229225" cy="15144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cxnSp>
        <p:nvCxnSpPr>
          <p:cNvPr id="63" name="Shape 63"/>
          <p:cNvCxnSpPr/>
          <p:nvPr/>
        </p:nvCxnSpPr>
        <p:spPr>
          <a:xfrm rot="10800000" flipH="1">
            <a:off x="4959100" y="1721874"/>
            <a:ext cx="903299" cy="3687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4" name="Shape 64"/>
          <p:cNvCxnSpPr/>
          <p:nvPr/>
        </p:nvCxnSpPr>
        <p:spPr>
          <a:xfrm rot="10800000" flipH="1">
            <a:off x="5051300" y="2119900"/>
            <a:ext cx="935400" cy="250799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00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4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3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Layout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Word &amp; definition at top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Image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Sentence with word in context at bottom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Repeat for all 5 vocab words you’re assigned</a:t>
            </a:r>
          </a:p>
          <a:p>
            <a:endParaRPr lang="en"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/>
              <a:t>Threadbare</a:t>
            </a:r>
            <a:r>
              <a:rPr lang="en" sz="2400"/>
              <a:t>: becoming thin and tattered with age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980600"/>
            <a:ext cx="8229600" cy="118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The man’s threadbare clothes showed how poor he had become in the Great Depression.</a:t>
            </a:r>
          </a:p>
        </p:txBody>
      </p:sp>
      <p:sp>
        <p:nvSpPr>
          <p:cNvPr id="77" name="Shape 77"/>
          <p:cNvSpPr/>
          <p:nvPr/>
        </p:nvSpPr>
        <p:spPr>
          <a:xfrm>
            <a:off x="2599824" y="953025"/>
            <a:ext cx="3743650" cy="41904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Macintosh PowerPoint</Application>
  <PresentationFormat>On-screen Show (16:9)</PresentationFormat>
  <Paragraphs>24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khaki</vt:lpstr>
      <vt:lpstr>Vocab Slideshow: List #7 </vt:lpstr>
      <vt:lpstr>2 Partners, 1 Computer</vt:lpstr>
      <vt:lpstr>Instructions </vt:lpstr>
      <vt:lpstr>Instructions</vt:lpstr>
      <vt:lpstr>Layout</vt:lpstr>
      <vt:lpstr>Threadbare: becoming thin and tattered with 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 Slideshow: List #7 </dc:title>
  <cp:lastModifiedBy>Paul Jolly</cp:lastModifiedBy>
  <cp:revision>1</cp:revision>
  <dcterms:modified xsi:type="dcterms:W3CDTF">2013-12-04T19:22:57Z</dcterms:modified>
</cp:coreProperties>
</file>